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43891200" cy="21945600"/>
  <p:notesSz cx="6858000" cy="9144000"/>
  <p:defaultTextStyle>
    <a:defPPr>
      <a:defRPr lang="en-US"/>
    </a:defPPr>
    <a:lvl1pPr marL="0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1pPr>
    <a:lvl2pPr marL="1880996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2pPr>
    <a:lvl3pPr marL="3761991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3pPr>
    <a:lvl4pPr marL="5642987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4pPr>
    <a:lvl5pPr marL="7523983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5pPr>
    <a:lvl6pPr marL="9404978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6pPr>
    <a:lvl7pPr marL="11285974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7pPr>
    <a:lvl8pPr marL="13166969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8pPr>
    <a:lvl9pPr marL="15047965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7FF"/>
    <a:srgbClr val="0081FF"/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50" y="-96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0" y="5949696"/>
            <a:ext cx="3072384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0"/>
            <a:ext cx="438912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0972800"/>
            <a:ext cx="30723840" cy="2438400"/>
          </a:xfrm>
        </p:spPr>
        <p:txBody>
          <a:bodyPr>
            <a:normAutofit/>
          </a:bodyPr>
          <a:lstStyle>
            <a:lvl1pPr marL="0" indent="0" algn="ctr">
              <a:buNone/>
              <a:defRPr sz="83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3868931"/>
            <a:ext cx="621792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7920" y="3901439"/>
            <a:ext cx="2487168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0" y="7802881"/>
            <a:ext cx="3072384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438912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0" y="10912857"/>
            <a:ext cx="29992320" cy="4660393"/>
          </a:xfrm>
        </p:spPr>
        <p:txBody>
          <a:bodyPr anchor="t">
            <a:normAutofit/>
          </a:bodyPr>
          <a:lstStyle>
            <a:lvl1pPr algn="ctr">
              <a:defRPr sz="14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9440" y="4811777"/>
            <a:ext cx="29992320" cy="5013959"/>
          </a:xfrm>
        </p:spPr>
        <p:txBody>
          <a:bodyPr anchor="b"/>
          <a:lstStyle>
            <a:lvl1pPr marL="0" indent="0" algn="ctr">
              <a:buNone/>
              <a:defRPr sz="83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80996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2pPr>
            <a:lvl3pPr marL="376199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64298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52398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40497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583680" y="7802880"/>
            <a:ext cx="1499616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2311360" y="7802880"/>
            <a:ext cx="1499616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3680" y="9022080"/>
            <a:ext cx="1499616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311360" y="9022080"/>
            <a:ext cx="1499616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1" y="7559045"/>
            <a:ext cx="15003783" cy="1444281"/>
          </a:xfrm>
        </p:spPr>
        <p:txBody>
          <a:bodyPr anchor="b"/>
          <a:lstStyle>
            <a:lvl1pPr marL="0" indent="0" algn="ctr">
              <a:buNone/>
              <a:defRPr sz="7500" b="1" baseline="0"/>
            </a:lvl1pPr>
            <a:lvl2pPr marL="1880996" indent="0">
              <a:buNone/>
              <a:defRPr sz="8300" b="1"/>
            </a:lvl2pPr>
            <a:lvl3pPr marL="3761991" indent="0">
              <a:buNone/>
              <a:defRPr sz="7500" b="1"/>
            </a:lvl3pPr>
            <a:lvl4pPr marL="5642987" indent="0">
              <a:buNone/>
              <a:defRPr sz="6500" b="1"/>
            </a:lvl4pPr>
            <a:lvl5pPr marL="7523983" indent="0">
              <a:buNone/>
              <a:defRPr sz="6500" b="1"/>
            </a:lvl5pPr>
            <a:lvl6pPr marL="9404978" indent="0">
              <a:buNone/>
              <a:defRPr sz="6500" b="1"/>
            </a:lvl6pPr>
            <a:lvl7pPr marL="11285974" indent="0">
              <a:buNone/>
              <a:defRPr sz="6500" b="1"/>
            </a:lvl7pPr>
            <a:lvl8pPr marL="13166969" indent="0">
              <a:buNone/>
              <a:defRPr sz="6500" b="1"/>
            </a:lvl8pPr>
            <a:lvl9pPr marL="15047965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549287"/>
            <a:ext cx="15011400" cy="1433779"/>
          </a:xfrm>
        </p:spPr>
        <p:txBody>
          <a:bodyPr anchor="b"/>
          <a:lstStyle>
            <a:lvl1pPr marL="0" indent="0" algn="ctr">
              <a:buNone/>
              <a:defRPr sz="7500" b="1" baseline="0"/>
            </a:lvl1pPr>
            <a:lvl2pPr marL="1880996" indent="0">
              <a:buNone/>
              <a:defRPr sz="8300" b="1"/>
            </a:lvl2pPr>
            <a:lvl3pPr marL="3761991" indent="0">
              <a:buNone/>
              <a:defRPr sz="7500" b="1"/>
            </a:lvl3pPr>
            <a:lvl4pPr marL="5642987" indent="0">
              <a:buNone/>
              <a:defRPr sz="6500" b="1"/>
            </a:lvl4pPr>
            <a:lvl5pPr marL="7523983" indent="0">
              <a:buNone/>
              <a:defRPr sz="6500" b="1"/>
            </a:lvl5pPr>
            <a:lvl6pPr marL="9404978" indent="0">
              <a:buNone/>
              <a:defRPr sz="6500" b="1"/>
            </a:lvl6pPr>
            <a:lvl7pPr marL="11285974" indent="0">
              <a:buNone/>
              <a:defRPr sz="6500" b="1"/>
            </a:lvl7pPr>
            <a:lvl8pPr marL="13166969" indent="0">
              <a:buNone/>
              <a:defRPr sz="6500" b="1"/>
            </a:lvl8pPr>
            <a:lvl9pPr marL="15047965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8" y="5364480"/>
            <a:ext cx="13533115" cy="1918208"/>
          </a:xfrm>
        </p:spPr>
        <p:txBody>
          <a:bodyPr anchor="b">
            <a:noAutofit/>
          </a:bodyPr>
          <a:lstStyle>
            <a:lvl1pPr algn="ctr">
              <a:defRPr sz="6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8" y="7282688"/>
            <a:ext cx="13533115" cy="9298432"/>
          </a:xfrm>
        </p:spPr>
        <p:txBody>
          <a:bodyPr/>
          <a:lstStyle>
            <a:lvl1pPr marL="0" indent="0" algn="ctr">
              <a:buNone/>
              <a:defRPr sz="5700"/>
            </a:lvl1pPr>
            <a:lvl2pPr marL="1880996" indent="0">
              <a:buNone/>
              <a:defRPr sz="4900"/>
            </a:lvl2pPr>
            <a:lvl3pPr marL="3761991" indent="0">
              <a:buNone/>
              <a:defRPr sz="4100"/>
            </a:lvl3pPr>
            <a:lvl4pPr marL="5642987" indent="0">
              <a:buNone/>
              <a:defRPr sz="3700"/>
            </a:lvl4pPr>
            <a:lvl5pPr marL="7523983" indent="0">
              <a:buNone/>
              <a:defRPr sz="3700"/>
            </a:lvl5pPr>
            <a:lvl6pPr marL="9404978" indent="0">
              <a:buNone/>
              <a:defRPr sz="3700"/>
            </a:lvl6pPr>
            <a:lvl7pPr marL="11285974" indent="0">
              <a:buNone/>
              <a:defRPr sz="3700"/>
            </a:lvl7pPr>
            <a:lvl8pPr marL="13166969" indent="0">
              <a:buNone/>
              <a:defRPr sz="3700"/>
            </a:lvl8pPr>
            <a:lvl9pPr marL="1504796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583680" y="5364480"/>
            <a:ext cx="1572768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7022593" y="5910682"/>
            <a:ext cx="14835225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6199" tIns="188099" rIns="376199" bIns="18809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0" y="5364480"/>
            <a:ext cx="13533120" cy="1918208"/>
          </a:xfrm>
        </p:spPr>
        <p:txBody>
          <a:bodyPr anchor="b">
            <a:noAutofit/>
          </a:bodyPr>
          <a:lstStyle>
            <a:lvl1pPr algn="ctr">
              <a:defRPr sz="6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5200" y="6096000"/>
            <a:ext cx="1426464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7500" baseline="0">
                <a:solidFill>
                  <a:schemeClr val="tx2"/>
                </a:solidFill>
              </a:defRPr>
            </a:lvl1pPr>
            <a:lvl2pPr marL="1880996" indent="0">
              <a:buNone/>
              <a:defRPr sz="11500"/>
            </a:lvl2pPr>
            <a:lvl3pPr marL="3761991" indent="0">
              <a:buNone/>
              <a:defRPr sz="9900"/>
            </a:lvl3pPr>
            <a:lvl4pPr marL="5642987" indent="0">
              <a:buNone/>
              <a:defRPr sz="8300"/>
            </a:lvl4pPr>
            <a:lvl5pPr marL="7523983" indent="0">
              <a:buNone/>
              <a:defRPr sz="8300"/>
            </a:lvl5pPr>
            <a:lvl6pPr marL="9404978" indent="0">
              <a:buNone/>
              <a:defRPr sz="8300"/>
            </a:lvl6pPr>
            <a:lvl7pPr marL="11285974" indent="0">
              <a:buNone/>
              <a:defRPr sz="8300"/>
            </a:lvl7pPr>
            <a:lvl8pPr marL="13166969" indent="0">
              <a:buNone/>
              <a:defRPr sz="8300"/>
            </a:lvl8pPr>
            <a:lvl9pPr marL="15047965" indent="0">
              <a:buNone/>
              <a:defRPr sz="8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0" y="7285939"/>
            <a:ext cx="13533120" cy="9200896"/>
          </a:xfrm>
        </p:spPr>
        <p:txBody>
          <a:bodyPr/>
          <a:lstStyle>
            <a:lvl1pPr marL="0" indent="0" algn="ctr">
              <a:buNone/>
              <a:defRPr sz="5700"/>
            </a:lvl1pPr>
            <a:lvl2pPr marL="1880996" indent="0">
              <a:buNone/>
              <a:defRPr sz="4900"/>
            </a:lvl2pPr>
            <a:lvl3pPr marL="3761991" indent="0">
              <a:buNone/>
              <a:defRPr sz="4100"/>
            </a:lvl3pPr>
            <a:lvl4pPr marL="5642987" indent="0">
              <a:buNone/>
              <a:defRPr sz="3700"/>
            </a:lvl4pPr>
            <a:lvl5pPr marL="7523983" indent="0">
              <a:buNone/>
              <a:defRPr sz="3700"/>
            </a:lvl5pPr>
            <a:lvl6pPr marL="9404978" indent="0">
              <a:buNone/>
              <a:defRPr sz="3700"/>
            </a:lvl6pPr>
            <a:lvl7pPr marL="11285974" indent="0">
              <a:buNone/>
              <a:defRPr sz="3700"/>
            </a:lvl7pPr>
            <a:lvl8pPr marL="13166969" indent="0">
              <a:buNone/>
              <a:defRPr sz="3700"/>
            </a:lvl8pPr>
            <a:lvl9pPr marL="1504796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38912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0" y="4145280"/>
            <a:ext cx="30723840" cy="2194560"/>
          </a:xfrm>
          <a:prstGeom prst="rect">
            <a:avLst/>
          </a:prstGeom>
        </p:spPr>
        <p:txBody>
          <a:bodyPr vert="horz" lIns="376199" tIns="188099" rIns="376199" bIns="18809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0" y="6583681"/>
            <a:ext cx="30723840" cy="10972803"/>
          </a:xfrm>
          <a:prstGeom prst="rect">
            <a:avLst/>
          </a:prstGeom>
        </p:spPr>
        <p:txBody>
          <a:bodyPr vert="horz" lIns="376199" tIns="188099" rIns="376199" bIns="1880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463040" y="20340321"/>
            <a:ext cx="10241280" cy="1168400"/>
          </a:xfrm>
          <a:prstGeom prst="rect">
            <a:avLst/>
          </a:prstGeom>
          <a:ln>
            <a:noFill/>
          </a:ln>
        </p:spPr>
        <p:txBody>
          <a:bodyPr vert="horz" lIns="376199" tIns="188099" rIns="376199" bIns="188099" rtlCol="0" anchor="ctr"/>
          <a:lstStyle>
            <a:lvl1pPr algn="l">
              <a:defRPr sz="4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4264640" y="20340321"/>
            <a:ext cx="15361920" cy="1168400"/>
          </a:xfrm>
          <a:prstGeom prst="rect">
            <a:avLst/>
          </a:prstGeom>
        </p:spPr>
        <p:txBody>
          <a:bodyPr vert="horz" lIns="376199" tIns="188099" rIns="376199" bIns="188099" rtlCol="0" anchor="ctr"/>
          <a:lstStyle>
            <a:lvl1pPr algn="ctr">
              <a:defRPr sz="4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32040576" y="20365519"/>
            <a:ext cx="10241280" cy="1168400"/>
          </a:xfrm>
          <a:prstGeom prst="rect">
            <a:avLst/>
          </a:prstGeom>
        </p:spPr>
        <p:txBody>
          <a:bodyPr vert="horz" lIns="376199" tIns="188099" rIns="376199" bIns="188099" rtlCol="0" anchor="ctr"/>
          <a:lstStyle>
            <a:lvl1pPr algn="r">
              <a:defRPr sz="4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3761991" rtl="0" eaLnBrk="1" latinLnBrk="0" hangingPunct="1">
        <a:spcBef>
          <a:spcPct val="0"/>
        </a:spcBef>
        <a:buNone/>
        <a:defRPr sz="14800" kern="1200" cap="all" spc="123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1128597" algn="l" defTabSz="3761991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7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056618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65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702489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583485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464480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345476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472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467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988463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996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991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5642987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523983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04978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5974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6969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7965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812800"/>
            <a:ext cx="41554400" cy="47752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6400800"/>
            <a:ext cx="9313333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66223" y="6400800"/>
            <a:ext cx="9313333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13246" y="6400800"/>
            <a:ext cx="9313333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0267" y="6400800"/>
            <a:ext cx="9313333" cy="14732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1127205"/>
            <a:ext cx="40640000" cy="1764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0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10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2956005"/>
            <a:ext cx="406400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4175205"/>
            <a:ext cx="406400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9467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9467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9467" y="12949873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9467" y="13913248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00533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00533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00533" y="12949873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900533" y="13913248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00533" y="17324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00533" y="18288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06489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406489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53512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153512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2011-10-17T20:27:49Z</dcterms:modified>
</cp:coreProperties>
</file>